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79B8AC-5C00-4394-B7C2-82ED9FAEBF90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860BD3-C55A-4438-BCD2-9B4C5F1E18A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MAHATMA GANDHI</a:t>
            </a:r>
            <a:endParaRPr lang="es-ES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944216"/>
          </a:xfrm>
        </p:spPr>
        <p:txBody>
          <a:bodyPr>
            <a:normAutofit/>
          </a:bodyPr>
          <a:lstStyle/>
          <a:p>
            <a:r>
              <a:rPr lang="es-ES" dirty="0" smtClean="0"/>
              <a:t>By: </a:t>
            </a:r>
          </a:p>
          <a:p>
            <a:r>
              <a:rPr lang="es-ES" dirty="0" smtClean="0"/>
              <a:t>ANDREA CATALINA REYES MONTOYA</a:t>
            </a:r>
          </a:p>
          <a:p>
            <a:r>
              <a:rPr lang="es-ES" dirty="0" smtClean="0"/>
              <a:t>LAURA JULIANA REYES MOTNOYA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4980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714500"/>
            <a:ext cx="5524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12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50405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59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69674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496855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7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84076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0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</TotalTime>
  <Words>12</Words>
  <Application>Microsoft Office PowerPoint</Application>
  <PresentationFormat>Presentación en pantalla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Alta costura</vt:lpstr>
      <vt:lpstr>MAHATMA GANDHI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MAHATMA GANDHI</dc:title>
  <dc:creator>Montoya</dc:creator>
  <cp:lastModifiedBy>Montoya</cp:lastModifiedBy>
  <cp:revision>2</cp:revision>
  <dcterms:created xsi:type="dcterms:W3CDTF">2015-07-28T02:55:03Z</dcterms:created>
  <dcterms:modified xsi:type="dcterms:W3CDTF">2015-07-28T03:08:11Z</dcterms:modified>
</cp:coreProperties>
</file>